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9" r:id="rId4"/>
    <p:sldId id="262" r:id="rId5"/>
    <p:sldId id="275" r:id="rId6"/>
    <p:sldId id="276" r:id="rId7"/>
    <p:sldId id="267" r:id="rId8"/>
    <p:sldId id="278" r:id="rId9"/>
    <p:sldId id="277" r:id="rId10"/>
    <p:sldId id="263" r:id="rId11"/>
    <p:sldId id="280" r:id="rId12"/>
    <p:sldId id="279" r:id="rId13"/>
    <p:sldId id="264" r:id="rId14"/>
    <p:sldId id="281" r:id="rId15"/>
    <p:sldId id="282" r:id="rId16"/>
    <p:sldId id="283" r:id="rId17"/>
    <p:sldId id="265" r:id="rId18"/>
    <p:sldId id="284" r:id="rId19"/>
    <p:sldId id="266" r:id="rId20"/>
    <p:sldId id="286" r:id="rId21"/>
    <p:sldId id="285" r:id="rId22"/>
    <p:sldId id="268" r:id="rId23"/>
    <p:sldId id="287" r:id="rId24"/>
    <p:sldId id="288" r:id="rId25"/>
    <p:sldId id="269" r:id="rId26"/>
    <p:sldId id="290" r:id="rId27"/>
    <p:sldId id="289" r:id="rId28"/>
    <p:sldId id="274" r:id="rId29"/>
    <p:sldId id="292" r:id="rId30"/>
    <p:sldId id="291" r:id="rId31"/>
    <p:sldId id="270" r:id="rId32"/>
    <p:sldId id="294" r:id="rId33"/>
    <p:sldId id="293" r:id="rId34"/>
    <p:sldId id="272" r:id="rId35"/>
    <p:sldId id="296" r:id="rId36"/>
    <p:sldId id="295" r:id="rId37"/>
    <p:sldId id="273" r:id="rId38"/>
    <p:sldId id="298" r:id="rId39"/>
    <p:sldId id="297" r:id="rId40"/>
    <p:sldId id="300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13" r:id="rId53"/>
    <p:sldId id="259" r:id="rId54"/>
    <p:sldId id="257" r:id="rId55"/>
    <p:sldId id="301" r:id="rId56"/>
    <p:sldId id="25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77" d="100"/>
          <a:sy n="77" d="100"/>
        </p:scale>
        <p:origin x="-116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sk98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907704" y="188640"/>
            <a:ext cx="5435106" cy="6393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 rot="21299215">
            <a:off x="2016925" y="2316515"/>
            <a:ext cx="5900192" cy="110998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Рисунок 7" descr="neznaika17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95536" y="2483627"/>
            <a:ext cx="2592288" cy="3971851"/>
          </a:xfrm>
          <a:prstGeom prst="rect">
            <a:avLst/>
          </a:prstGeom>
        </p:spPr>
      </p:pic>
      <p:pic>
        <p:nvPicPr>
          <p:cNvPr id="9" name="Рисунок 8" descr="neznaika05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6660232" y="2276872"/>
            <a:ext cx="2289993" cy="43967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21387430">
            <a:off x="3385995" y="1258243"/>
            <a:ext cx="2735259" cy="702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6666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sz="4000" b="1" cap="none" spc="0" dirty="0">
              <a:ln/>
              <a:solidFill>
                <a:srgbClr val="6666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двумя вырезанными противолежащими углами 6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neznaika2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12360" y="332656"/>
            <a:ext cx="767507" cy="12932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znaika2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995936" y="4797152"/>
            <a:ext cx="1055539" cy="1778554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Рисунок 5" descr="neznaika2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51520" y="4077072"/>
            <a:ext cx="1440158" cy="242662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6577607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©Рассохина Г.В. 	</a:t>
            </a:r>
            <a:r>
              <a:rPr lang="en-US" sz="1400" dirty="0" smtClean="0"/>
              <a:t>http://pedsovet.su/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itchFamily="2" charset="2"/>
        <a:buChar char=""/>
        <a:defRPr sz="3200" kern="1200">
          <a:solidFill>
            <a:schemeClr val="accent6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33"/>
        </a:buClr>
        <a:buFont typeface="Wingdings" pitchFamily="2" charset="2"/>
        <a:buChar char=""/>
        <a:defRPr sz="2800" kern="1200">
          <a:solidFill>
            <a:srgbClr val="6666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"/>
        <a:defRPr sz="2400" kern="1200">
          <a:solidFill>
            <a:schemeClr val="accent5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lenagold.narod.ru/fon/clipart/d/dosk/dosk98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unforkids.ru/pictures/neznaika/neznaika17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funforkids.ru/pictures/neznaika/neznaika05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4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2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wmf"/><Relationship Id="rId7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11" Type="http://schemas.openxmlformats.org/officeDocument/2006/relationships/image" Target="../media/image59.jpeg"/><Relationship Id="rId5" Type="http://schemas.openxmlformats.org/officeDocument/2006/relationships/image" Target="../media/image24.gif"/><Relationship Id="rId10" Type="http://schemas.openxmlformats.org/officeDocument/2006/relationships/image" Target="../media/image58.jpeg"/><Relationship Id="rId4" Type="http://schemas.openxmlformats.org/officeDocument/2006/relationships/image" Target="../media/image34.gif"/><Relationship Id="rId9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6.gif"/><Relationship Id="rId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slide" Target="slide40.xml"/><Relationship Id="rId4" Type="http://schemas.openxmlformats.org/officeDocument/2006/relationships/image" Target="../media/image2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69.jpeg"/><Relationship Id="rId4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35.gif"/><Relationship Id="rId4" Type="http://schemas.openxmlformats.org/officeDocument/2006/relationships/slide" Target="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70.jpeg"/><Relationship Id="rId4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51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slide" Target="slide40.xml"/><Relationship Id="rId4" Type="http://schemas.openxmlformats.org/officeDocument/2006/relationships/image" Target="../media/image7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4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1.wmf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rjob.ru/upload/medialibrary/79f/79f57eff87785144d34356f0f7cdd948.jpg" TargetMode="External"/><Relationship Id="rId13" Type="http://schemas.openxmlformats.org/officeDocument/2006/relationships/hyperlink" Target="http://www.e-reading.club/bookreader.php/1005258/Shalaeva_-_Domashnie_zhivotnye.html" TargetMode="External"/><Relationship Id="rId3" Type="http://schemas.openxmlformats.org/officeDocument/2006/relationships/hyperlink" Target="http://ljubimyj-detskij.ru/zagadki/1430-detyam-zagadki-o-professiyakh-pchelovod.html" TargetMode="External"/><Relationship Id="rId7" Type="http://schemas.openxmlformats.org/officeDocument/2006/relationships/hyperlink" Target="http://guiadoestudante.abril.com.br/blogs/pordentrodasprofissoes/files/2014/05/arquitetura-construcao-desenho.jpg" TargetMode="External"/><Relationship Id="rId12" Type="http://schemas.openxmlformats.org/officeDocument/2006/relationships/hyperlink" Target="http://frant.me/news/detail/20023/" TargetMode="External"/><Relationship Id="rId17" Type="http://schemas.openxmlformats.org/officeDocument/2006/relationships/hyperlink" Target="http://piterhunt.ru/scripts/forum/archive/index.php/t-30342.html?s=d14658a4d6e8530180dbf42cb7482b82" TargetMode="External"/><Relationship Id="rId2" Type="http://schemas.openxmlformats.org/officeDocument/2006/relationships/hyperlink" Target="http://www.paint-best.info/art/clipart/city/" TargetMode="External"/><Relationship Id="rId16" Type="http://schemas.openxmlformats.org/officeDocument/2006/relationships/hyperlink" Target="http://www.angioletti.ru/product/kukla_v_odejde_veterinarnogo_vracha_s_naborom_instrumentov_343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reisfree.com/content1/pic/zip/2011224211" TargetMode="External"/><Relationship Id="rId11" Type="http://schemas.openxmlformats.org/officeDocument/2006/relationships/hyperlink" Target="http://bboard.negonki.ru/viewtopic.php?f=30&amp;t=12609" TargetMode="External"/><Relationship Id="rId5" Type="http://schemas.openxmlformats.org/officeDocument/2006/relationships/hyperlink" Target="http://sluhi.com.ua/images/news/58-12022225594794.jpg" TargetMode="External"/><Relationship Id="rId15" Type="http://schemas.openxmlformats.org/officeDocument/2006/relationships/hyperlink" Target="http://bestkidstoys.ru/nabor-veterinara-v-chemodanchike/" TargetMode="External"/><Relationship Id="rId10" Type="http://schemas.openxmlformats.org/officeDocument/2006/relationships/hyperlink" Target="https://vk.com/pages?oid=-38616356&amp;p=shop" TargetMode="External"/><Relationship Id="rId4" Type="http://schemas.openxmlformats.org/officeDocument/2006/relationships/hyperlink" Target="http://ljubimyj-detskij.ru/zagadki/1429-detyam-zagadki-o-professiyakh-ovoshchevod.html" TargetMode="External"/><Relationship Id="rId9" Type="http://schemas.openxmlformats.org/officeDocument/2006/relationships/hyperlink" Target="http://forum.materinstvo.ru/uploads/journals/1241555495/j104002_1241593848.jpg" TargetMode="External"/><Relationship Id="rId14" Type="http://schemas.openxmlformats.org/officeDocument/2006/relationships/hyperlink" Target="http://forum.woodtools.ru/index.php?topic=17151.50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unsabout.ru/oxotniche-oruzhie-zakon-rf/" TargetMode="External"/><Relationship Id="rId2" Type="http://schemas.openxmlformats.org/officeDocument/2006/relationships/hyperlink" Target="http://www.hunt-guns.com/about-hunt/binoculars-yuk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iledevice.ru/lely-astronaut-a3-stradbrook-sistema-dlia-skota-ferma-doika-koro.aspx" TargetMode="External"/><Relationship Id="rId5" Type="http://schemas.openxmlformats.org/officeDocument/2006/relationships/hyperlink" Target="http://rus-img2.com/pchely-med-soty" TargetMode="External"/><Relationship Id="rId4" Type="http://schemas.openxmlformats.org/officeDocument/2006/relationships/hyperlink" Target="http://www.anatoly70.narod.ru/dno03.html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lenagold.narod.ru/fon/clipart/d/dosk/dosk98.png" TargetMode="Externa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hyperlink" Target="http://funforkids.ru/pictures/neznaika/neznaika22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unforkids.ru/pictures/neznaika/neznaika17.png" TargetMode="External"/><Relationship Id="rId5" Type="http://schemas.openxmlformats.org/officeDocument/2006/relationships/image" Target="../media/image81.png"/><Relationship Id="rId4" Type="http://schemas.openxmlformats.org/officeDocument/2006/relationships/hyperlink" Target="http://funforkids.ru/pictures/neznaika/neznaika05.png" TargetMode="External"/><Relationship Id="rId9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643998" cy="6357982"/>
          </a:xfrm>
          <a:prstGeom prst="roundRect">
            <a:avLst>
              <a:gd name="adj" fmla="val 59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4" descr="neznaika22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85728"/>
            <a:ext cx="5429288" cy="6231998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7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894510"/>
            <a:ext cx="2362111" cy="4535256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6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505876"/>
            <a:ext cx="3071834" cy="47066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213628">
            <a:off x="3578681" y="1008945"/>
            <a:ext cx="2713541" cy="280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Интерактивная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«Угадай профессию»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4429124" y="5786454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265" y="1785926"/>
            <a:ext cx="4643470" cy="4643470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06974" y="1731832"/>
            <a:ext cx="4530052" cy="469756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38207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28596" y="285728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500438"/>
            <a:ext cx="2500330" cy="239614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28596" y="285728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14554"/>
            <a:ext cx="1728794" cy="1728794"/>
          </a:xfrm>
          <a:prstGeom prst="rect">
            <a:avLst/>
          </a:prstGeom>
          <a:noFill/>
        </p:spPr>
      </p:pic>
      <p:sp>
        <p:nvSpPr>
          <p:cNvPr id="12" name="Управляющая кнопка: документ 11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382075"/>
          </a:xfrm>
          <a:prstGeom prst="rect">
            <a:avLst/>
          </a:prstGeom>
        </p:spPr>
      </p:pic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11184" y="1731832"/>
            <a:ext cx="3521632" cy="453005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428596" y="285728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кумент 12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928794" y="2143116"/>
            <a:ext cx="2714644" cy="2714644"/>
          </a:xfrm>
          <a:prstGeom prst="rect">
            <a:avLst/>
          </a:prstGeom>
          <a:noFill/>
        </p:spPr>
      </p:pic>
      <p:pic>
        <p:nvPicPr>
          <p:cNvPr id="2052" name="Picture 4" descr="D:\Мои рисунки\РИСУНКИ И АНИМАЦИЯ\Картинки1\Toon Objects\OBJ0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86124"/>
            <a:ext cx="3049379" cy="2446341"/>
          </a:xfrm>
          <a:prstGeom prst="rect">
            <a:avLst/>
          </a:prstGeom>
          <a:noFill/>
        </p:spPr>
      </p:pic>
      <p:sp>
        <p:nvSpPr>
          <p:cNvPr id="13" name="Управляющая кнопка: документ 12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85425" y="1742846"/>
            <a:ext cx="4373151" cy="475798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ГОРОДА И СЕЛА</a:t>
            </a:r>
            <a:endParaRPr lang="ru-RU" dirty="0" smtClean="0"/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НУЖНОЕ (УБЕРИ ЛИШНЕЕ)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Picture 4" descr="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41034" y="1928802"/>
            <a:ext cx="3524274" cy="264320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" name="Picture 5" descr="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29190" y="1928802"/>
            <a:ext cx="3531781" cy="2648835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РЕБЯТА, ЗНАЙКА ПРИГЛАШАЕТ НАС С ВАМИ ПОИГРАТЬ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правка 8">
            <a:hlinkClick r:id="rId4" action="ppaction://hlinksldjump" highlightClick="1"/>
          </p:cNvPr>
          <p:cNvSpPr/>
          <p:nvPr/>
        </p:nvSpPr>
        <p:spPr>
          <a:xfrm>
            <a:off x="714348" y="4071942"/>
            <a:ext cx="357190" cy="32803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rId5" action="ppaction://hlinksldjump" highlightClick="1"/>
          </p:cNvPr>
          <p:cNvSpPr/>
          <p:nvPr/>
        </p:nvSpPr>
        <p:spPr>
          <a:xfrm>
            <a:off x="7929586" y="4071942"/>
            <a:ext cx="357190" cy="32803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928802"/>
            <a:ext cx="2286016" cy="2286016"/>
          </a:xfrm>
          <a:prstGeom prst="rect">
            <a:avLst/>
          </a:prstGeom>
          <a:noFill/>
        </p:spPr>
      </p:pic>
      <p:pic>
        <p:nvPicPr>
          <p:cNvPr id="24580" name="Picture 4" descr="http://s003.radikal.ru/i201/1103/59/77081791d0bb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2357430"/>
            <a:ext cx="2752710" cy="3556030"/>
          </a:xfrm>
          <a:prstGeom prst="rect">
            <a:avLst/>
          </a:prstGeom>
          <a:noFill/>
        </p:spPr>
      </p:pic>
      <p:pic>
        <p:nvPicPr>
          <p:cNvPr id="24582" name="Picture 6" descr="https://encrypted-tbn2.gstatic.com/images?q=tbn:ANd9GcTcWSSLayrUQilDUGaSIVxAs9_c_HtUCL1mK3ZpfSl0sK3iEW_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14338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50332" y="1791396"/>
            <a:ext cx="3643337" cy="468660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715272" y="5715016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Мои рисунки\РИСУНКИ И АНИМАЦИЯ\Картинки1\Toon Objects\OBJ03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3038127" cy="2919418"/>
          </a:xfrm>
          <a:prstGeom prst="rect">
            <a:avLst/>
          </a:prstGeom>
          <a:noFill/>
        </p:spPr>
      </p:pic>
      <p:pic>
        <p:nvPicPr>
          <p:cNvPr id="3075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946" y="3786190"/>
            <a:ext cx="3199819" cy="2047884"/>
          </a:xfrm>
          <a:prstGeom prst="rect">
            <a:avLst/>
          </a:prstGeom>
          <a:noFill/>
        </p:spPr>
      </p:pic>
      <p:sp>
        <p:nvSpPr>
          <p:cNvPr id="12" name="Управляющая кнопка: документ 11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15" y="1785926"/>
            <a:ext cx="3750971" cy="47149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Мои рисунки\РИСУНКИ И АНИМАЦИЯ\Картинки1\Toon Objects\OBJ08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2265362" cy="3558535"/>
          </a:xfrm>
          <a:prstGeom prst="rect">
            <a:avLst/>
          </a:prstGeom>
          <a:noFill/>
        </p:spPr>
      </p:pic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arena-rv.ru/assets/images/pozz/gor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000240"/>
            <a:ext cx="2440429" cy="1571636"/>
          </a:xfrm>
          <a:prstGeom prst="rect">
            <a:avLst/>
          </a:prstGeom>
          <a:noFill/>
        </p:spPr>
      </p:pic>
      <p:pic>
        <p:nvPicPr>
          <p:cNvPr id="18436" name="Picture 4" descr="http://www.e-reading.club/illustrations/1005/1005258-img_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3643314"/>
            <a:ext cx="2571768" cy="2420298"/>
          </a:xfrm>
          <a:prstGeom prst="rect">
            <a:avLst/>
          </a:prstGeom>
          <a:noFill/>
        </p:spPr>
      </p:pic>
      <p:pic>
        <p:nvPicPr>
          <p:cNvPr id="18438" name="Picture 6" descr="http://forum.woodtools.ru/index.php?action=dlattach;topic=17151.0;attach=1219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4500570"/>
            <a:ext cx="2090867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ПРОФОРИЕНТАЦИЯ\ИНЕТ\професиикарточки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7301" y="1785926"/>
            <a:ext cx="3989399" cy="478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bestkidstoys.ru/media/uploads/2015/01/28c69e6443d6ec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928802"/>
            <a:ext cx="4095750" cy="3114676"/>
          </a:xfrm>
          <a:prstGeom prst="rect">
            <a:avLst/>
          </a:prstGeom>
          <a:noFill/>
        </p:spPr>
      </p:pic>
      <p:pic>
        <p:nvPicPr>
          <p:cNvPr id="15364" name="Picture 4" descr="http://www.angioletti.ru/uploads/product/big/Breyer-52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480164"/>
            <a:ext cx="2609838" cy="3449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ГОРОДА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ПРОФЕССИИ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СЕЛА</a:t>
            </a:r>
          </a:p>
          <a:p>
            <a:endParaRPr lang="ru-RU" dirty="0"/>
          </a:p>
        </p:txBody>
      </p:sp>
      <p:pic>
        <p:nvPicPr>
          <p:cNvPr id="2" name="Picture 4" descr="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274889"/>
            <a:ext cx="3908376" cy="265431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" name="Picture 5" descr="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29391" y="2249488"/>
            <a:ext cx="3531781" cy="2648836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Дорогие ребята,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Знайка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загадал мне загадки про людей, работающих в городе и в селе. Помогите мне пожалуйста отгадать, КАК НАЗЫВАЮТСЯ их профессии! 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428596" y="2285992"/>
            <a:ext cx="500066" cy="42862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8001024" y="2214554"/>
            <a:ext cx="470912" cy="42862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26487" y="1765551"/>
            <a:ext cx="4691027" cy="459240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s40.radikal.ru/i089/1011/02/e38490d8cd6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428868"/>
            <a:ext cx="3238523" cy="2428892"/>
          </a:xfrm>
          <a:prstGeom prst="rect">
            <a:avLst/>
          </a:prstGeom>
          <a:noFill/>
        </p:spPr>
      </p:pic>
      <p:pic>
        <p:nvPicPr>
          <p:cNvPr id="12292" name="Picture 4" descr="http://www.hunt-guns.com/images/Pulsar/Binokl-yukon-20x50wa-woodwort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2143116"/>
            <a:ext cx="1833552" cy="1398738"/>
          </a:xfrm>
          <a:prstGeom prst="rect">
            <a:avLst/>
          </a:prstGeom>
          <a:noFill/>
        </p:spPr>
      </p:pic>
      <p:pic>
        <p:nvPicPr>
          <p:cNvPr id="12294" name="Picture 6" descr="http://gunsabout.ru/wp-content/uploads/2014/01/Hant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857628"/>
            <a:ext cx="3647897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0187" y="1852246"/>
            <a:ext cx="4883627" cy="45771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так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так 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www.anatoly70.narod.ru/P82302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928802"/>
            <a:ext cx="3167127" cy="2375346"/>
          </a:xfrm>
          <a:prstGeom prst="rect">
            <a:avLst/>
          </a:prstGeom>
          <a:noFill/>
        </p:spPr>
      </p:pic>
      <p:pic>
        <p:nvPicPr>
          <p:cNvPr id="9220" name="Picture 4" descr="http://www.kartinki24.ru/uploads/gallery/main/312/kartinki24_insects_bees_00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3714752"/>
            <a:ext cx="4357718" cy="2451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35017" y="1852246"/>
            <a:ext cx="3673966" cy="45771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так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857364"/>
            <a:ext cx="2500330" cy="3072100"/>
          </a:xfrm>
          <a:prstGeom prst="rect">
            <a:avLst/>
          </a:prstGeom>
          <a:noFill/>
        </p:spPr>
      </p:pic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www.mobiledevice.ru/Images/18/News_18234_1_M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643182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74" y="1785926"/>
            <a:ext cx="3930487" cy="462410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643834" y="5715016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7301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сведения 10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Дорогие ребята, Я СЛУЧАЙНО ПЕРЕПУТАЛ ВСЕ ИНСТРУМЕНТЫ И ТЕПЕРЬ НЕ ЗНАЮ, ЧЬИ ОНИ. ПОМОГИТЕ МНЕ ПОЖАЛУЙСТА ВСПОМНИТЬ, ЛЮДЯМ КАКИХ ПРОФЕССИЙ ЭТО НУЖНО ДЛЯ РАБОТЫ!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857364"/>
            <a:ext cx="1500198" cy="1500198"/>
          </a:xfrm>
          <a:prstGeom prst="rect">
            <a:avLst/>
          </a:prstGeom>
          <a:noFill/>
        </p:spPr>
      </p:pic>
      <p:pic>
        <p:nvPicPr>
          <p:cNvPr id="14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1046559" cy="1285884"/>
          </a:xfrm>
          <a:prstGeom prst="rect">
            <a:avLst/>
          </a:prstGeom>
          <a:noFill/>
        </p:spPr>
      </p:pic>
      <p:pic>
        <p:nvPicPr>
          <p:cNvPr id="15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1842497" cy="1179198"/>
          </a:xfrm>
          <a:prstGeom prst="rect">
            <a:avLst/>
          </a:prstGeom>
          <a:noFill/>
        </p:spPr>
      </p:pic>
      <p:pic>
        <p:nvPicPr>
          <p:cNvPr id="7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588" y="2000240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1785918" y="3071810"/>
            <a:ext cx="1571636" cy="1571636"/>
          </a:xfrm>
          <a:prstGeom prst="rect">
            <a:avLst/>
          </a:prstGeom>
          <a:noFill/>
        </p:spPr>
      </p:pic>
      <p:pic>
        <p:nvPicPr>
          <p:cNvPr id="9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2143116"/>
            <a:ext cx="1000132" cy="1000132"/>
          </a:xfrm>
          <a:prstGeom prst="rect">
            <a:avLst/>
          </a:prstGeom>
          <a:noFill/>
        </p:spPr>
      </p:pic>
      <p:pic>
        <p:nvPicPr>
          <p:cNvPr id="10" name="Picture 6" descr="http://forum.woodtools.ru/index.php?action=dlattach;topic=17151.0;attach=12198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28794" y="5214950"/>
            <a:ext cx="1393911" cy="1143008"/>
          </a:xfrm>
          <a:prstGeom prst="rect">
            <a:avLst/>
          </a:prstGeom>
          <a:noFill/>
        </p:spPr>
      </p:pic>
      <p:pic>
        <p:nvPicPr>
          <p:cNvPr id="12" name="Picture 2" descr="http://bestkidstoys.ru/media/uploads/2015/01/28c69e6443d6ec1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3786190"/>
            <a:ext cx="2029073" cy="1543040"/>
          </a:xfrm>
          <a:prstGeom prst="rect">
            <a:avLst/>
          </a:prstGeom>
          <a:noFill/>
        </p:spPr>
      </p:pic>
      <p:pic>
        <p:nvPicPr>
          <p:cNvPr id="13" name="Picture 4" descr="http://www.hunt-guns.com/images/Pulsar/Binokl-yukon-20x50wa-woodworth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57950" y="5500702"/>
            <a:ext cx="1084389" cy="827234"/>
          </a:xfrm>
          <a:prstGeom prst="rect">
            <a:avLst/>
          </a:prstGeom>
          <a:noFill/>
        </p:spPr>
      </p:pic>
      <p:pic>
        <p:nvPicPr>
          <p:cNvPr id="16" name="Picture 2" descr="http://www.anatoly70.narod.ru/P823023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14744" y="4714884"/>
            <a:ext cx="1643117" cy="1232338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357158" y="5786454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L:\аукцион пед идей\орудия\для архитектор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785926"/>
            <a:ext cx="2000264" cy="2000264"/>
          </a:xfrm>
          <a:prstGeom prst="rect">
            <a:avLst/>
          </a:prstGeom>
          <a:noFill/>
        </p:spPr>
      </p:pic>
      <p:pic>
        <p:nvPicPr>
          <p:cNvPr id="7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286256"/>
            <a:ext cx="2143140" cy="2143140"/>
          </a:xfrm>
          <a:prstGeom prst="rect">
            <a:avLst/>
          </a:prstGeom>
          <a:noFill/>
        </p:spPr>
      </p:pic>
      <p:pic>
        <p:nvPicPr>
          <p:cNvPr id="8" name="Picture 2" descr="E:\аукцион пед идей\город\архитекто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2000240"/>
            <a:ext cx="3653952" cy="364333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L:\аукцион пед идей\орудия\для инжене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0532" y="1944321"/>
            <a:ext cx="2768401" cy="1841869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28596" y="5786454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785786" y="2143116"/>
            <a:ext cx="3547436" cy="3643338"/>
          </a:xfrm>
        </p:spPr>
      </p:pic>
      <p:pic>
        <p:nvPicPr>
          <p:cNvPr id="9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14818"/>
            <a:ext cx="1728794" cy="17287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214554"/>
            <a:ext cx="3500462" cy="362990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928802"/>
            <a:ext cx="1928826" cy="192882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016" y="4000504"/>
            <a:ext cx="3208749" cy="2053599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928802"/>
            <a:ext cx="1014414" cy="101441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000100" y="2071678"/>
            <a:ext cx="2479942" cy="3190074"/>
          </a:xfrm>
        </p:spPr>
      </p:pic>
      <p:pic>
        <p:nvPicPr>
          <p:cNvPr id="9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5429256" y="3500438"/>
            <a:ext cx="3000396" cy="3000396"/>
          </a:xfrm>
          <a:prstGeom prst="rect">
            <a:avLst/>
          </a:prstGeom>
          <a:noFill/>
        </p:spPr>
      </p:pic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1928802"/>
            <a:ext cx="2087233" cy="2000264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71934" y="3429000"/>
            <a:ext cx="2900955" cy="315623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214546" y="1928802"/>
            <a:ext cx="2143140" cy="2143140"/>
          </a:xfrm>
          <a:prstGeom prst="rect">
            <a:avLst/>
          </a:prstGeom>
          <a:noFill/>
        </p:spPr>
      </p:pic>
      <p:pic>
        <p:nvPicPr>
          <p:cNvPr id="2052" name="Picture 4" descr="D:\Мои рисунки\РИСУНКИ И АНИМАЦИЯ\Картинки1\Toon Objects\OBJ0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93407">
            <a:off x="5733850" y="1648600"/>
            <a:ext cx="3049379" cy="2446341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http://forum.woodtools.ru/index.php?action=dlattach;topic=17151.0;attach=1219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286256"/>
            <a:ext cx="2090867" cy="1714512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928802"/>
            <a:ext cx="2286016" cy="2286016"/>
          </a:xfrm>
          <a:prstGeom prst="rect">
            <a:avLst/>
          </a:prstGeom>
          <a:noFill/>
        </p:spPr>
      </p:pic>
      <p:pic>
        <p:nvPicPr>
          <p:cNvPr id="24582" name="Picture 6" descr="https://encrypted-tbn2.gstatic.com/images?q=tbn:ANd9GcTcWSSLayrUQilDUGaSIVxAs9_c_HtUCL1mK3ZpfSl0sK3iEW_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143380"/>
            <a:ext cx="2619375" cy="1743076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786446" y="1785926"/>
            <a:ext cx="2925629" cy="3763384"/>
          </a:xfrm>
        </p:spPr>
      </p:pic>
      <p:pic>
        <p:nvPicPr>
          <p:cNvPr id="11" name="Picture 2" descr="D:\Мои рисунки\РИСУНКИ И АНИМАЦИЯ\Картинки1\Toon Objects\OBJ03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214554"/>
            <a:ext cx="1928826" cy="1853461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2753331" cy="17621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D:\Мои рисунки\РИСУНКИ И АНИМАЦИЯ\Картинки1\Toon Objects\OBJ03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2000240"/>
            <a:ext cx="1785950" cy="1716167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714620"/>
            <a:ext cx="2671145" cy="3357586"/>
          </a:xfrm>
          <a:prstGeom prst="rect">
            <a:avLst/>
          </a:prstGeom>
        </p:spPr>
      </p:pic>
      <p:pic>
        <p:nvPicPr>
          <p:cNvPr id="9" name="Picture 4" descr="http://www.hunt-guns.com/images/Pulsar/Binokl-yukon-20x50wa-woodworth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4786322"/>
            <a:ext cx="1833552" cy="139873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://arena-rv.ru/assets/images/pozz/go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2143116"/>
            <a:ext cx="2440429" cy="1571636"/>
          </a:xfrm>
          <a:prstGeom prst="rect">
            <a:avLst/>
          </a:prstGeom>
          <a:noFill/>
        </p:spPr>
      </p:pic>
      <p:pic>
        <p:nvPicPr>
          <p:cNvPr id="18436" name="Picture 4" descr="http://www.e-reading.club/illustrations/1005/1005258-img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143248"/>
            <a:ext cx="2571768" cy="2420298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L:\ПРОФОРИЕНТАЦИЯ\ИНЕТ\професиикарточки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785926"/>
            <a:ext cx="2405356" cy="3429024"/>
          </a:xfrm>
          <a:prstGeom prst="rect">
            <a:avLst/>
          </a:prstGeom>
          <a:noFill/>
        </p:spPr>
      </p:pic>
      <p:pic>
        <p:nvPicPr>
          <p:cNvPr id="13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000504"/>
            <a:ext cx="2286016" cy="2286016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bestkidstoys.ru/media/uploads/2015/01/28c69e6443d6e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095750" cy="3114676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2071678"/>
            <a:ext cx="2917017" cy="2855692"/>
          </a:xfrm>
          <a:prstGeom prst="rect">
            <a:avLst/>
          </a:prstGeom>
        </p:spPr>
      </p:pic>
      <p:pic>
        <p:nvPicPr>
          <p:cNvPr id="9" name="Picture 6" descr="http://gunsabout.ru/wp-content/uploads/2014/01/Hant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4714884"/>
            <a:ext cx="2357454" cy="1569672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L:\аукцион пед идей\орудия\для архитектор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8827" y="1714488"/>
            <a:ext cx="4786346" cy="4786346"/>
          </a:xfrm>
          <a:prstGeom prst="rect">
            <a:avLst/>
          </a:prstGeom>
          <a:noFill/>
        </p:spPr>
      </p:pic>
      <p:sp>
        <p:nvSpPr>
          <p:cNvPr id="6" name="Управляющая кнопка: документ 5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ttp://s40.radikal.ru/i089/1011/02/e38490d8cd6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928802"/>
            <a:ext cx="3238523" cy="2428892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6" descr="архитекто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3071810"/>
            <a:ext cx="2978093" cy="27912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://www.kartinki24.ru/uploads/gallery/main/312/kartinki24_insects_bees_00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4714884"/>
            <a:ext cx="2706707" cy="15225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3929066"/>
            <a:ext cx="2286016" cy="22860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так 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://www.anatoly70.narod.ru/P82302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928802"/>
            <a:ext cx="2286015" cy="1714512"/>
          </a:xfrm>
          <a:prstGeom prst="rect">
            <a:avLst/>
          </a:prstGeom>
          <a:noFill/>
        </p:spPr>
      </p:pic>
      <p:pic>
        <p:nvPicPr>
          <p:cNvPr id="9220" name="Picture 4" descr="http://www.kartinki24.ru/uploads/gallery/main/312/kartinki24_insects_bees_0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143116"/>
            <a:ext cx="2032014" cy="1143008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6" descr="архитектор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28992" y="2714620"/>
            <a:ext cx="2637710" cy="3286148"/>
          </a:xfrm>
          <a:prstGeom prst="rect">
            <a:avLst/>
          </a:prstGeom>
        </p:spPr>
      </p:pic>
      <p:pic>
        <p:nvPicPr>
          <p:cNvPr id="13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4000504"/>
            <a:ext cx="1744482" cy="2143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2357430"/>
            <a:ext cx="3201819" cy="376684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00958" y="6000768"/>
            <a:ext cx="1152128" cy="300800"/>
          </a:xfrm>
          <a:prstGeom prst="rect">
            <a:avLst/>
          </a:prstGeom>
        </p:spPr>
      </p:pic>
      <p:pic>
        <p:nvPicPr>
          <p:cNvPr id="8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857364"/>
            <a:ext cx="1744482" cy="2143406"/>
          </a:xfrm>
          <a:prstGeom prst="rect">
            <a:avLst/>
          </a:prstGeom>
          <a:noFill/>
        </p:spPr>
      </p:pic>
      <p:pic>
        <p:nvPicPr>
          <p:cNvPr id="9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1928802"/>
            <a:ext cx="1928826" cy="1928826"/>
          </a:xfrm>
          <a:prstGeom prst="rect">
            <a:avLst/>
          </a:prstGeom>
          <a:noFill/>
        </p:spPr>
      </p:pic>
      <p:pic>
        <p:nvPicPr>
          <p:cNvPr id="11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86256"/>
            <a:ext cx="2204152" cy="1410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шаблона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714488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 ИГРЫ: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Пантелеева Евгения Григорьевна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Воспитатель  муниципального казённого дошкольного образовательного учреждения детский сад №24 общеразвивающего вида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 ШАБЛОНА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Рассохина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Галина Владимировна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информатики МОУ «Средняя общеобразовательная школа № 41» г.о. Саранск Республики Мордовия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http://pedsovet.su/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  <a:hlinkClick r:id="rId2"/>
              </a:rPr>
              <a:t>http://www.paint-best.info/art/clipart/city/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err="1" smtClean="0">
                <a:solidFill>
                  <a:schemeClr val="tx1"/>
                </a:solidFill>
              </a:rPr>
              <a:t>viki.rdf.ru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hlinkClick r:id="rId3"/>
              </a:rPr>
              <a:t>http://ljubimyj-detskij.ru/zagadki/1430-detyam-zagadki-o-professiyakh-pchelovod.html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hlinkClick r:id="rId4"/>
              </a:rPr>
              <a:t>http://ljubimyj-detskij.ru/zagadki/1429-detyam-zagadki-o-professiyakh-ovoshchevod.html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5"/>
              </a:rPr>
              <a:t>http://sluhi.com.ua/images/news/58-12022225594794.jpg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6"/>
              </a:rPr>
              <a:t>http://www.hereisfree.com/content1/pic/zip/2011224211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7"/>
              </a:rPr>
              <a:t>http://guiadoestudante.abril.com.br/blogs/pordentrodasprofissoes/files/2014/05/arquitetura-construcao-desenho.jpg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8"/>
              </a:rPr>
              <a:t>http://rjob.ru/upload/medialibrary/79f/79f57eff87785144d34356f0f7cdd948.jpg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9"/>
              </a:rPr>
              <a:t>http://forum.materinstvo.ru/uploads/journals/1241555495/j104002_1241593848.jpg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0"/>
              </a:rPr>
              <a:t>https://vk.com/pages?oid=-38616356&amp;p=shop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1"/>
              </a:rPr>
              <a:t>http://bboard.negonki.ru/viewtopic.php?f=30&amp;t=12609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2"/>
              </a:rPr>
              <a:t>http://frant.me/news/detail/20023/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3"/>
              </a:rPr>
              <a:t>http://www.e-reading.club/bookreader.php/1005258/Shalaeva_-_Domashnie_zhivotnye.html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4"/>
              </a:rPr>
              <a:t>http://forum.woodtools.ru/index.php?topic=17151.50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5"/>
              </a:rPr>
              <a:t>http://bestkidstoys.ru/nabor-veterinara-v-chemodanchike/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6"/>
              </a:rPr>
              <a:t>http://www.angioletti.ru/product/kukla_v_odejde_veterinarnogo_vracha_s_naborom_instrumentov_3438.html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7"/>
              </a:rPr>
              <a:t>http://piterhunt.ru/scripts/forum/archive/index.php/t-30342.html?s=d14658a4d6e8530180dbf42cb7482b82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 - ресурсы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1400" b="1" dirty="0" smtClean="0">
                <a:solidFill>
                  <a:schemeClr val="tx1"/>
                </a:solidFill>
                <a:hlinkClick r:id="rId2"/>
              </a:rPr>
              <a:t>http://www.hunt-guns.com/about-hunt/binoculars-yukon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3"/>
              </a:rPr>
              <a:t>http://gunsabout.ru/oxotniche-oruzhie-zakon-rf/</a:t>
            </a:r>
            <a:endParaRPr lang="ru-RU" sz="1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4"/>
              </a:rPr>
              <a:t>http://www.anatoly70.narod.ru/dno03.html</a:t>
            </a:r>
            <a:endParaRPr lang="ru-RU" sz="1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http://rus-img2.com/pchely-med-soty</a:t>
            </a:r>
            <a:endParaRPr lang="ru-RU" sz="1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6"/>
              </a:rPr>
              <a:t>http://www.mobiledevice.ru/lely-astronaut-a3-stradbrook-sistema-dlia-skota-ferma-doika-koro.aspx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 - ресурсы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 - ресурсы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neznaika22.pn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03848" y="1700808"/>
            <a:ext cx="1224136" cy="20626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Изображения, представленные слева являются ссылками на первоисточники</a:t>
            </a:r>
            <a:endParaRPr lang="ru-RU" dirty="0"/>
          </a:p>
        </p:txBody>
      </p:sp>
      <p:pic>
        <p:nvPicPr>
          <p:cNvPr id="6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79712" y="1844824"/>
            <a:ext cx="1004789" cy="1929196"/>
          </a:xfrm>
          <a:prstGeom prst="rect">
            <a:avLst/>
          </a:prstGeom>
        </p:spPr>
      </p:pic>
      <p:pic>
        <p:nvPicPr>
          <p:cNvPr id="7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552" y="1772816"/>
            <a:ext cx="1228879" cy="1882864"/>
          </a:xfrm>
          <a:prstGeom prst="rect">
            <a:avLst/>
          </a:prstGeom>
        </p:spPr>
      </p:pic>
      <p:pic>
        <p:nvPicPr>
          <p:cNvPr id="8" name="Содержимое 4" descr="neznaika22.png">
            <a:hlinkClick r:id="rId8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51720" y="4439694"/>
            <a:ext cx="1228879" cy="144565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аукцион пед идей\город\архитекто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9324" y="1857364"/>
            <a:ext cx="458535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L:\аукцион пед идей\орудия\для инже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066" y="1944321"/>
            <a:ext cx="6633868" cy="4413637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50265" y="1714488"/>
            <a:ext cx="4643470" cy="476900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терактивная игра УГАДАЙ ПРОФЕСС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УГАДАЙ ПРОФЕССИЮ</Template>
  <TotalTime>2</TotalTime>
  <Words>432</Words>
  <Application>Microsoft Office PowerPoint</Application>
  <PresentationFormat>Экран (4:3)</PresentationFormat>
  <Paragraphs>129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интерактивная игра УГАДАЙ ПРОФЕССИЮ</vt:lpstr>
      <vt:lpstr>Презентация PowerPoint</vt:lpstr>
      <vt:lpstr>РЕБЯТА, ЗНАЙКА ПРИГЛАШАЕТ НАС С ВАМИ ПОИГРАТЬ</vt:lpstr>
      <vt:lpstr>Дорогие ребята, Знайка загадал мне загадки про людей, работающих в городе и в селе. Помогите мне пожалуйста отгадать, КАК НАЗЫВАЮТСЯ их профессии! </vt:lpstr>
      <vt:lpstr>Этот дядя строит дом. Дом многоэтажный. Строит дом карандашом На листке бумажном</vt:lpstr>
      <vt:lpstr>Этот дядя строит дом. Дом многоэтажный. Строит дом карандашом На листке бумажном</vt:lpstr>
      <vt:lpstr>Этот дядя строит дом. Дом многоэтажный. Строит дом карандашом На листке бумажном</vt:lpstr>
      <vt:lpstr>Он рассчитыВает точно,  Чтоб все было крепко, прочно. Без его расчета развалится работа!</vt:lpstr>
      <vt:lpstr>Он рассчитыВает точно,  Чтоб все было крепко, прочно. Без его расчета развалится работа!</vt:lpstr>
      <vt:lpstr>Он рассчитыВает точно,  Чтоб все было крепко, прочно. Без его расчета развалится работа!</vt:lpstr>
      <vt:lpstr>Прикрывается рукой Он от огненного жара, И течёт металл рекой По команде …</vt:lpstr>
      <vt:lpstr>Прикрывается рукой Он от огненного жара, И течёт металл рекой По команде …</vt:lpstr>
      <vt:lpstr>Прикрывается рукой Он от огненного жара, И течёт металл рекой По команде …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Пламя пышет жаром, Льётся пот с лица, Звонко бьёт по стали Молот ...</vt:lpstr>
      <vt:lpstr>Пламя пышет жаром, Льётся пот с лица, Звонко бьёт по стали Молот ...</vt:lpstr>
      <vt:lpstr>Пламя пышет жаром, Льётся пот с лица, Звонко бьёт по стали Молот ...</vt:lpstr>
      <vt:lpstr> Сейчас, дружок, вопрос такой: Скажи, как называют Рабочего, что под землёй Нам уголь добывает.</vt:lpstr>
      <vt:lpstr>Сейчас, дружок, вопрос такой: Скажи, как называют Рабочего, что под землёй Нам уголь добывает.</vt:lpstr>
      <vt:lpstr>Сейчас, дружок, вопрос такой: Скажи, как называют Рабочего, что под землёй Нам уголь добывает.</vt:lpstr>
      <vt:lpstr>Он посеет весною пшеницу, Прорастёт, пустит корни зерно. Поле хлебное заколосится И наполнится солнцем оно. </vt:lpstr>
      <vt:lpstr>Он посеет весною пшеницу, Прорастёт, пустит корни зерно. Поле хлебное заколосится И наполнится солнцем оно. </vt:lpstr>
      <vt:lpstr>Он посеет весною пшеницу, Прорастёт, пустит корни зерно. Поле хлебное заколосится И наполнится солнцем оно. </vt:lpstr>
      <vt:lpstr>Его работы ждёт земля, Едва рассвет лучи зажжёт. Весной расчешет он поля, Наступит осень – пострижёт.</vt:lpstr>
      <vt:lpstr>Его работы ждёт земля, Едва рассвет лучи зажжёт. Весной расчешет он поля, Наступит осень – пострижёт.</vt:lpstr>
      <vt:lpstr>Его работы ждёт земля, Едва рассвет лучи зажжёт. Весной расчешет он поля, Наступит осень – пострижёт.</vt:lpstr>
      <vt:lpstr>Доктор, но не для детей, А для птиц и для зверей. У него особый дар, Этот врач - …</vt:lpstr>
      <vt:lpstr>Доктор, но не для детей, А для птиц и для зверей. У него особый дар, Этот врач - …</vt:lpstr>
      <vt:lpstr>Доктор, но не для детей, А для птиц и для зверей. У него особый дар, Этот врач - …</vt:lpstr>
      <vt:lpstr>Он природу охраняет, Браконьеров прогоняет, А зимою у кормушек В гости ждёт лесных зверюшек.</vt:lpstr>
      <vt:lpstr>Он природу охраняет, Браконьеров прогоняет, А зимою у кормушек В гости ждёт лесных зверюшек.</vt:lpstr>
      <vt:lpstr>Он природу охраняет, Браконьеров прогоняет, А зимою у кормушек В гости ждёт лесных зверюшек.</vt:lpstr>
      <vt:lpstr>   В небе, солнцем разогретом, пчёлы трудятся все летом. Улей, поле, вновь леток, кОроток так лета срок. А потом созреет мёд. Потрудился .................   </vt:lpstr>
      <vt:lpstr>   В небе, солнцем разогретом, пчёлы трудятся все летом. Улей, поле, вновь леток, кОроток  так  лета срок. А потом созреет мёд. Потрудился .................   </vt:lpstr>
      <vt:lpstr>   В небе, солнцем разогретом, пчёлы трудятся все летом. Улей, поле, вновь леток, кОроток так лета срок. А потом созреет мёд. Потрудился .................   </vt:lpstr>
      <vt:lpstr>Её давно бурёнки знают, Всегда мычанием встречают И за её нелёгкий труд Всё молоко ей отдают.</vt:lpstr>
      <vt:lpstr>Её давно бурёнки знают, Всегда мычанием встречают И за её нелёгкий труд Всё молоко ей отдают.</vt:lpstr>
      <vt:lpstr>Её давно бурёнки знают, Всегда мычанием встречают И за её нелёгкий труд Всё молоко ей отдают.</vt:lpstr>
      <vt:lpstr>Дорогие ребята, Я СЛУЧАЙНО ПЕРЕПУТАЛ ВСЕ ИНСТРУМЕНТЫ И ТЕПЕРЬ НЕ ЗНАЮ, ЧЬИ ОНИ. ПОМОГИТЕ МНЕ ПОЖАЛУЙСТА ВСПОМНИТЬ, ЛЮДЯМ КАКИХ ПРОФЕССИЙ ЭТО НУЖНО ДЛЯ РАБОТЫ!</vt:lpstr>
      <vt:lpstr>Этот дядя строит дом. Дом многоэтажный. Строит дом карандашом На листке бумажном</vt:lpstr>
      <vt:lpstr>Он рассчитыВает точно,  Чтоб все было крепко, прочно. Без его расчета развалится работа!</vt:lpstr>
      <vt:lpstr>Прикрывается рукой Он от огненного жара, И течёт металл рекой По команде …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Пламя пышет жаром, Льётся пот с лица, Звонко бьёт по стали Молот ...</vt:lpstr>
      <vt:lpstr>Сейчас, дружок, вопрос такой: Скажи, как называют Рабочего, что под землёй Нам уголь добывает.</vt:lpstr>
      <vt:lpstr>Он посеет весною пшеницу, Прорастёт, пустит корни зерно. Поле хлебное заколосится И наполнится солнцем оно. </vt:lpstr>
      <vt:lpstr>Его работы ждёт земля, Едва рассвет лучи зажжёт. Весной расчешет он поля, Наступит осень – пострижёт.</vt:lpstr>
      <vt:lpstr>Доктор, но не для детей, А для птиц и для зверей. У него особый дар, Этот врач - …</vt:lpstr>
      <vt:lpstr>Он природу охраняет, Браконьеров прогоняет, А зимою у кормушек В гости ждёт лесных зверюшек.</vt:lpstr>
      <vt:lpstr>   В небе, солнцем разогретом, пчёлы трудятся все летом. Улей, поле, вновь леток, кОроток  так  лета срок. А потом созреет мёд. Потрудился .................   </vt:lpstr>
      <vt:lpstr>Её давно бурёнки знают, Всегда мычанием встречают И за её нелёгкий труд Всё молоко ей отдают.</vt:lpstr>
      <vt:lpstr>Автор шаблона</vt:lpstr>
      <vt:lpstr>Интернет - ресурсы</vt:lpstr>
      <vt:lpstr>Интернет - ресурсы</vt:lpstr>
      <vt:lpstr>Интернет - ресурсы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2</cp:revision>
  <dcterms:created xsi:type="dcterms:W3CDTF">2016-02-08T16:56:35Z</dcterms:created>
  <dcterms:modified xsi:type="dcterms:W3CDTF">2018-02-26T12:34:34Z</dcterms:modified>
  <cp:contentStatus/>
</cp:coreProperties>
</file>